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35DF17-4D67-44B8-B42D-183CF438AF42}" type="datetimeFigureOut">
              <a:rPr lang="en-US" smtClean="0"/>
              <a:pPr/>
              <a:t>10/12/2013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 smtClean="0"/>
              <a:t>Mayur Talole,VIT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236766-9825-47A2-8747-739FE24F1A7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40DB9C-0405-4516-B18E-3BD1AEAD8A6F}" type="datetimeFigureOut">
              <a:rPr lang="en-US" smtClean="0"/>
              <a:pPr/>
              <a:t>10/12/2013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 smtClean="0"/>
              <a:t>Mayur Talole,VIT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B3E935-E9C9-4F6F-9D4E-CF5C10FA335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A6315-78E2-4506-A2A0-23734D35DC76}" type="datetime1">
              <a:rPr lang="en-US" smtClean="0"/>
              <a:pPr/>
              <a:t>10/12/2013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Mayur Talole,VIT Pune.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6FE1-F065-471B-A4FD-2C53CD6983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1E2D-ACBD-41FA-8668-08AEBC90C837}" type="datetime1">
              <a:rPr lang="en-US" smtClean="0"/>
              <a:pPr/>
              <a:t>10/12/2013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Mayur Talole,VIT Pune.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6FE1-F065-471B-A4FD-2C53CD6983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0FA31-82E8-44BD-93D6-507E1FCCAD71}" type="datetime1">
              <a:rPr lang="en-US" smtClean="0"/>
              <a:pPr/>
              <a:t>10/12/2013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Mayur Talole,VIT Pune.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6FE1-F065-471B-A4FD-2C53CD6983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A6DB4-C7A6-4F7C-A5B5-83311DDB175F}" type="datetime1">
              <a:rPr lang="en-US" smtClean="0"/>
              <a:pPr/>
              <a:t>10/12/2013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Mayur Talole,VIT Pune.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6FE1-F065-471B-A4FD-2C53CD6983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A3337-6B37-49D9-92E8-B8EC38BE4D27}" type="datetime1">
              <a:rPr lang="en-US" smtClean="0"/>
              <a:pPr/>
              <a:t>10/12/2013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Mayur Talole,VIT Pune.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6FE1-F065-471B-A4FD-2C53CD6983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EE71D-3DF8-45B6-B958-A8BE018E9F84}" type="datetime1">
              <a:rPr lang="en-US" smtClean="0"/>
              <a:pPr/>
              <a:t>10/12/2013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Mayur Talole,VIT Pune.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6FE1-F065-471B-A4FD-2C53CD6983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92025-EE20-438A-A324-B2EC19AD4621}" type="datetime1">
              <a:rPr lang="en-US" smtClean="0"/>
              <a:pPr/>
              <a:t>10/12/2013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Mayur Talole,VIT Pune.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6FE1-F065-471B-A4FD-2C53CD6983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9BA6-8655-44A6-97C6-87F02BBD64C8}" type="datetime1">
              <a:rPr lang="en-US" smtClean="0"/>
              <a:pPr/>
              <a:t>10/12/2013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Mayur Talole,VIT Pune.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6FE1-F065-471B-A4FD-2C53CD6983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B8C2C-5440-434A-8BD1-ABF227E38A41}" type="datetime1">
              <a:rPr lang="en-US" smtClean="0"/>
              <a:pPr/>
              <a:t>10/12/2013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Mayur Talole,VIT Pune.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6FE1-F065-471B-A4FD-2C53CD6983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BA44A-B157-4EB6-8464-978646311A13}" type="datetime1">
              <a:rPr lang="en-US" smtClean="0"/>
              <a:pPr/>
              <a:t>10/12/2013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Mayur Talole,VIT Pune.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6FE1-F065-471B-A4FD-2C53CD6983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5B24C-AE6C-48E9-8D98-57685F517E45}" type="datetime1">
              <a:rPr lang="en-US" smtClean="0"/>
              <a:pPr/>
              <a:t>10/12/2013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Mayur Talole,VIT Pune.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6FE1-F065-471B-A4FD-2C53CD6983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DF21CB-0EE6-47CC-B188-7CEC6E385959}" type="datetime1">
              <a:rPr lang="en-US" smtClean="0"/>
              <a:pPr/>
              <a:t>10/12/2013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Mayur Talole,VIT Pune.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C6FE1-F065-471B-A4FD-2C53CD69839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mayur\Documents\seminar%20%20vid\MeBot%20Short%20Intro.avi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mayur\Documents\seminar%20%20vid\Kismet%20(MIT%20A.I.%20Lab).avi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mayur\Documents\seminar%20%20vid\Kismet%20(MIT%20A.I.%20Lab)%20(1).avi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mayur\Documents\seminar%20%20vid\facwe.avi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72" y="928670"/>
            <a:ext cx="7772400" cy="1470025"/>
          </a:xfrm>
        </p:spPr>
        <p:txBody>
          <a:bodyPr>
            <a:noAutofit/>
          </a:bodyPr>
          <a:lstStyle/>
          <a:p>
            <a:r>
              <a:rPr lang="en-GB" sz="3200" dirty="0" smtClean="0"/>
              <a:t>RISE OF PERSONAL ROBOTS IN OUR LIVES</a:t>
            </a:r>
            <a:br>
              <a:rPr lang="en-GB" sz="3200" dirty="0" smtClean="0"/>
            </a:br>
            <a:r>
              <a:rPr lang="en-GB" sz="3200" dirty="0"/>
              <a:t> </a:t>
            </a:r>
            <a:r>
              <a:rPr lang="en-GB" sz="3200" dirty="0" smtClean="0"/>
              <a:t>‘The Robots Are About People’</a:t>
            </a:r>
            <a:br>
              <a:rPr lang="en-GB" sz="3200" dirty="0" smtClean="0"/>
            </a:b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7290" y="2357430"/>
            <a:ext cx="6400800" cy="1752600"/>
          </a:xfrm>
        </p:spPr>
        <p:txBody>
          <a:bodyPr>
            <a:normAutofit fontScale="77500" lnSpcReduction="20000"/>
          </a:bodyPr>
          <a:lstStyle/>
          <a:p>
            <a:r>
              <a:rPr lang="en-GB" sz="2800" dirty="0" err="1" smtClean="0">
                <a:solidFill>
                  <a:schemeClr val="bg2">
                    <a:lumMod val="10000"/>
                  </a:schemeClr>
                </a:solidFill>
              </a:rPr>
              <a:t>Mayur</a:t>
            </a:r>
            <a:r>
              <a:rPr lang="en-GB" sz="28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2800" dirty="0" err="1" smtClean="0">
                <a:solidFill>
                  <a:schemeClr val="bg2">
                    <a:lumMod val="10000"/>
                  </a:schemeClr>
                </a:solidFill>
              </a:rPr>
              <a:t>Nilkanth</a:t>
            </a:r>
            <a:r>
              <a:rPr lang="en-GB" sz="28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2800" dirty="0" err="1" smtClean="0">
                <a:solidFill>
                  <a:schemeClr val="bg2">
                    <a:lumMod val="10000"/>
                  </a:schemeClr>
                </a:solidFill>
              </a:rPr>
              <a:t>Talole</a:t>
            </a:r>
            <a:r>
              <a:rPr lang="en-GB" sz="2800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  <a:p>
            <a:r>
              <a:rPr lang="en-GB" sz="2800" dirty="0" err="1" smtClean="0">
                <a:solidFill>
                  <a:schemeClr val="bg2">
                    <a:lumMod val="10000"/>
                  </a:schemeClr>
                </a:solidFill>
              </a:rPr>
              <a:t>Gr</a:t>
            </a:r>
            <a:r>
              <a:rPr lang="en-GB" sz="2800" dirty="0" smtClean="0">
                <a:solidFill>
                  <a:schemeClr val="bg2">
                    <a:lumMod val="10000"/>
                  </a:schemeClr>
                </a:solidFill>
              </a:rPr>
              <a:t> no.-111227</a:t>
            </a:r>
          </a:p>
          <a:p>
            <a:endParaRPr lang="en-GB" sz="2800" dirty="0" smtClean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en-GB" sz="2800" dirty="0" smtClean="0">
                <a:solidFill>
                  <a:schemeClr val="bg2">
                    <a:lumMod val="10000"/>
                  </a:schemeClr>
                </a:solidFill>
              </a:rPr>
              <a:t>Under guidance of</a:t>
            </a:r>
          </a:p>
          <a:p>
            <a:r>
              <a:rPr lang="en-GB" sz="2800" dirty="0" smtClean="0">
                <a:solidFill>
                  <a:schemeClr val="bg2">
                    <a:lumMod val="10000"/>
                  </a:schemeClr>
                </a:solidFill>
              </a:rPr>
              <a:t>Prof. </a:t>
            </a:r>
            <a:r>
              <a:rPr lang="en-GB" sz="2800" dirty="0" err="1" smtClean="0">
                <a:solidFill>
                  <a:schemeClr val="bg2">
                    <a:lumMod val="10000"/>
                  </a:schemeClr>
                </a:solidFill>
              </a:rPr>
              <a:t>S.M.Tayde</a:t>
            </a:r>
            <a:endParaRPr lang="en-GB" sz="28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57356" y="4500570"/>
            <a:ext cx="678661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 smtClean="0"/>
              <a:t>Bansilal</a:t>
            </a:r>
            <a:r>
              <a:rPr lang="en-GB" dirty="0" smtClean="0"/>
              <a:t> </a:t>
            </a:r>
            <a:r>
              <a:rPr lang="en-GB" dirty="0" err="1" smtClean="0"/>
              <a:t>Ramnath</a:t>
            </a:r>
            <a:r>
              <a:rPr lang="en-GB" dirty="0" smtClean="0"/>
              <a:t> </a:t>
            </a:r>
            <a:r>
              <a:rPr lang="en-GB" dirty="0" err="1" smtClean="0"/>
              <a:t>Agarwal</a:t>
            </a:r>
            <a:r>
              <a:rPr lang="en-GB" dirty="0" smtClean="0"/>
              <a:t> Charitable Trust’s  </a:t>
            </a:r>
          </a:p>
          <a:p>
            <a:pPr algn="ctr"/>
            <a:r>
              <a:rPr lang="en-GB" sz="3200" dirty="0" err="1" smtClean="0"/>
              <a:t>Vishwakarma</a:t>
            </a:r>
            <a:r>
              <a:rPr lang="en-GB" sz="3200" dirty="0" smtClean="0"/>
              <a:t> Institute of Technology</a:t>
            </a:r>
            <a:endParaRPr lang="en-GB" sz="2400" dirty="0" smtClean="0"/>
          </a:p>
          <a:p>
            <a:pPr algn="ctr"/>
            <a:r>
              <a:rPr lang="en-GB" sz="2000" dirty="0" smtClean="0"/>
              <a:t>Department of Electronics Engineering </a:t>
            </a:r>
          </a:p>
          <a:p>
            <a:pPr algn="ctr"/>
            <a:r>
              <a:rPr lang="en-GB" sz="2400" dirty="0" smtClean="0"/>
              <a:t>Academic year 2013-14</a:t>
            </a:r>
            <a:endParaRPr lang="en-GB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857628"/>
            <a:ext cx="1868860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Agenda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Personal robotics</a:t>
            </a:r>
          </a:p>
          <a:p>
            <a:r>
              <a:rPr lang="en-GB" dirty="0" smtClean="0"/>
              <a:t>Robots in communication</a:t>
            </a:r>
          </a:p>
          <a:p>
            <a:r>
              <a:rPr lang="en-GB" dirty="0" smtClean="0"/>
              <a:t>Robots in health</a:t>
            </a:r>
          </a:p>
          <a:p>
            <a:r>
              <a:rPr lang="en-GB" dirty="0" smtClean="0"/>
              <a:t>Robots in media</a:t>
            </a:r>
          </a:p>
          <a:p>
            <a:r>
              <a:rPr lang="en-GB" dirty="0" smtClean="0"/>
              <a:t>To build one</a:t>
            </a:r>
          </a:p>
          <a:p>
            <a:r>
              <a:rPr lang="en-GB" dirty="0" smtClean="0"/>
              <a:t>Conclusion 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Mayur Talole,VIT Pune.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dirty="0" smtClean="0">
                <a:latin typeface="Arial" pitchFamily="34" charset="0"/>
                <a:cs typeface="Arial" pitchFamily="34" charset="0"/>
              </a:rPr>
              <a:t>Personal Robotics</a:t>
            </a:r>
            <a:endParaRPr lang="en-GB" sz="4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mayur\Downloads\Luther, Nao and Elia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2357430"/>
            <a:ext cx="5500726" cy="3671735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latin typeface="Arial" pitchFamily="34" charset="0"/>
                <a:cs typeface="Arial" pitchFamily="34" charset="0"/>
              </a:rPr>
              <a:t>Mayur Talole,VIT Pune.</a:t>
            </a:r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8728" y="1428736"/>
            <a:ext cx="6357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Arial" pitchFamily="34" charset="0"/>
                <a:cs typeface="Arial" pitchFamily="34" charset="0"/>
              </a:rPr>
              <a:t>Robots  =  </a:t>
            </a:r>
            <a:r>
              <a:rPr lang="en-GB" sz="3200" b="1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Social </a:t>
            </a:r>
            <a:r>
              <a:rPr lang="en-GB" sz="3200" dirty="0" smtClean="0">
                <a:latin typeface="Arial" pitchFamily="34" charset="0"/>
                <a:cs typeface="Arial" pitchFamily="34" charset="0"/>
              </a:rPr>
              <a:t> Technology</a:t>
            </a:r>
            <a:endParaRPr lang="en-GB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Robots in...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Mayur Talole,VIT Pune.</a:t>
            </a:r>
            <a:endParaRPr lang="en-GB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1785925"/>
            <a:ext cx="4929222" cy="3900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Difference?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Idea of </a:t>
            </a:r>
            <a:r>
              <a:rPr lang="en-GB" dirty="0" err="1" smtClean="0"/>
              <a:t>MeBot</a:t>
            </a:r>
            <a:r>
              <a:rPr lang="en-GB" dirty="0"/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Mayur Talole,VIT Pune.</a:t>
            </a:r>
            <a:endParaRPr lang="en-GB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2571744"/>
            <a:ext cx="2851211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500306"/>
            <a:ext cx="278396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2571744"/>
            <a:ext cx="2783204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MeBot</a:t>
            </a:r>
            <a:r>
              <a:rPr lang="en-GB" dirty="0" smtClean="0"/>
              <a:t> at MIT Media Lab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 smtClean="0"/>
              <a:t>Mayur</a:t>
            </a:r>
            <a:r>
              <a:rPr lang="en-GB" dirty="0" smtClean="0"/>
              <a:t> </a:t>
            </a:r>
            <a:r>
              <a:rPr lang="en-GB" dirty="0" err="1" smtClean="0"/>
              <a:t>Talole,VIT</a:t>
            </a:r>
            <a:r>
              <a:rPr lang="en-GB" dirty="0" smtClean="0"/>
              <a:t> </a:t>
            </a:r>
            <a:r>
              <a:rPr lang="en-GB" dirty="0" err="1" smtClean="0"/>
              <a:t>Pune</a:t>
            </a:r>
            <a:r>
              <a:rPr lang="en-GB" dirty="0" smtClean="0"/>
              <a:t>.</a:t>
            </a:r>
            <a:endParaRPr lang="en-GB" dirty="0"/>
          </a:p>
        </p:txBody>
      </p:sp>
      <p:pic>
        <p:nvPicPr>
          <p:cNvPr id="5" name="MeBot Short Intro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28662" y="1357298"/>
            <a:ext cx="7429552" cy="46434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Robots in...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Mayur Talole,VIT Pune.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214554"/>
            <a:ext cx="339090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2000240"/>
            <a:ext cx="3371850" cy="347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Robots in...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Mayur Talole,VIT Pune.</a:t>
            </a:r>
            <a:endParaRPr lang="en-GB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1" y="2071678"/>
            <a:ext cx="8392875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Kismet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Mayur Talole,VIT Pune.</a:t>
            </a:r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214414" y="1357298"/>
            <a:ext cx="5500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First sociable personal robot</a:t>
            </a:r>
            <a:endParaRPr lang="en-GB" sz="2400" dirty="0"/>
          </a:p>
        </p:txBody>
      </p:sp>
      <p:pic>
        <p:nvPicPr>
          <p:cNvPr id="6" name="Kismet (MIT A.I. Lab)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42976" y="2000240"/>
            <a:ext cx="7572428" cy="42716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Kismet’s features were made so that he could interact with humans naturally. 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GB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Mayur Talole,VIT Pune.</a:t>
            </a:r>
            <a:endParaRPr lang="en-GB"/>
          </a:p>
        </p:txBody>
      </p:sp>
      <p:pic>
        <p:nvPicPr>
          <p:cNvPr id="5" name="Kismet (MIT A.I. Lab) (1)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57224" y="1928802"/>
            <a:ext cx="7598405" cy="4286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To build one..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2143116"/>
            <a:ext cx="8229600" cy="4525963"/>
          </a:xfrm>
        </p:spPr>
        <p:txBody>
          <a:bodyPr/>
          <a:lstStyle/>
          <a:p>
            <a:r>
              <a:rPr lang="en-GB" dirty="0" smtClean="0"/>
              <a:t>Real time face tracking.</a:t>
            </a:r>
          </a:p>
          <a:p>
            <a:r>
              <a:rPr lang="en-GB" dirty="0" smtClean="0"/>
              <a:t>Speech recognition.</a:t>
            </a:r>
          </a:p>
          <a:p>
            <a:r>
              <a:rPr lang="en-GB" dirty="0" smtClean="0"/>
              <a:t>Gesture detection.</a:t>
            </a:r>
          </a:p>
          <a:p>
            <a:r>
              <a:rPr lang="en-GB" dirty="0" smtClean="0"/>
              <a:t>Facial expression recognition.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Mayur Talole,VIT Pune.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Face tracking algorithm.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Mayur Talole,VIT Pune.</a:t>
            </a:r>
            <a:endParaRPr lang="en-GB"/>
          </a:p>
        </p:txBody>
      </p:sp>
      <p:pic>
        <p:nvPicPr>
          <p:cNvPr id="7170" name="Picture 2" descr="C:\Users\mayur\Pictures\al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357298"/>
            <a:ext cx="3286148" cy="4938350"/>
          </a:xfrm>
          <a:prstGeom prst="rect">
            <a:avLst/>
          </a:prstGeom>
          <a:noFill/>
        </p:spPr>
      </p:pic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29190" y="1714488"/>
            <a:ext cx="1484787" cy="4155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 descr="C:\Users\mayur\Downloads\test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7620" y="1500174"/>
            <a:ext cx="4762500" cy="3209925"/>
          </a:xfrm>
          <a:prstGeom prst="rect">
            <a:avLst/>
          </a:prstGeom>
          <a:noFill/>
        </p:spPr>
      </p:pic>
      <p:pic>
        <p:nvPicPr>
          <p:cNvPr id="7173" name="Picture 5" descr="C:\Users\mayur\Pictures\raw segmentatio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57620" y="1857364"/>
            <a:ext cx="4743450" cy="3162300"/>
          </a:xfrm>
          <a:prstGeom prst="rect">
            <a:avLst/>
          </a:prstGeom>
          <a:noFill/>
        </p:spPr>
      </p:pic>
      <p:pic>
        <p:nvPicPr>
          <p:cNvPr id="7174" name="Picture 6" descr="C:\Users\mayur\Pictures\eroded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57620" y="2071678"/>
            <a:ext cx="4724400" cy="3143250"/>
          </a:xfrm>
          <a:prstGeom prst="rect">
            <a:avLst/>
          </a:prstGeom>
          <a:noFill/>
        </p:spPr>
      </p:pic>
      <p:pic>
        <p:nvPicPr>
          <p:cNvPr id="7175" name="Picture 7" descr="C:\Users\mayur\Pictures\final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67165" y="1852613"/>
            <a:ext cx="4733925" cy="3152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MATLAB implemented real time face tracking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Mayur Talole,VIT Pune.</a:t>
            </a:r>
            <a:endParaRPr lang="en-GB"/>
          </a:p>
        </p:txBody>
      </p:sp>
      <p:pic>
        <p:nvPicPr>
          <p:cNvPr id="5" name="facwe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285852" y="1643050"/>
            <a:ext cx="6072230" cy="45541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Speech recognition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Mayur Talole,VIT Pune.</a:t>
            </a:r>
            <a:endParaRPr lang="en-GB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428736"/>
            <a:ext cx="401484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40704" y="1428736"/>
            <a:ext cx="4564964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3143240" y="6072206"/>
            <a:ext cx="3000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MATLAB implementation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RGB gesture detection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Mayur Talole,VIT Pune.</a:t>
            </a:r>
            <a:endParaRPr lang="en-GB"/>
          </a:p>
        </p:txBody>
      </p:sp>
      <p:pic>
        <p:nvPicPr>
          <p:cNvPr id="11266" name="Picture 2" descr="C:\Users\mayur\Pictures\rg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357298"/>
            <a:ext cx="7072362" cy="48449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Facial Expression detection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Mouth detection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Mayur Talole,VIT Pune.</a:t>
            </a:r>
            <a:endParaRPr lang="en-GB"/>
          </a:p>
        </p:txBody>
      </p:sp>
      <p:pic>
        <p:nvPicPr>
          <p:cNvPr id="9218" name="Picture 2" descr="C:\Users\mayur\Pictures\mout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2285992"/>
            <a:ext cx="2409825" cy="349567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786446" y="5072074"/>
            <a:ext cx="250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MATLAB implementation for mouth detection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 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Mayur Talole,VIT Pune.</a:t>
            </a:r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928662" y="2500306"/>
            <a:ext cx="72152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/>
              <a:t>Robots Are About People</a:t>
            </a:r>
            <a:endParaRPr lang="en-GB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2214554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Thank You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latin typeface="Arial" pitchFamily="34" charset="0"/>
                <a:cs typeface="Arial" pitchFamily="34" charset="0"/>
              </a:rPr>
              <a:t>Mayur Talole,VIT Pune.</a:t>
            </a:r>
            <a:endParaRPr lang="en-GB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793</TotalTime>
  <Words>219</Words>
  <Application>Microsoft Office PowerPoint</Application>
  <PresentationFormat>On-screen Show (4:3)</PresentationFormat>
  <Paragraphs>61</Paragraphs>
  <Slides>18</Slides>
  <Notes>1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RISE OF PERSONAL ROBOTS IN OUR LIVES  ‘The Robots Are About People’ </vt:lpstr>
      <vt:lpstr>Agenda</vt:lpstr>
      <vt:lpstr>Personal Robotics</vt:lpstr>
      <vt:lpstr>Robots in...</vt:lpstr>
      <vt:lpstr>A Difference?</vt:lpstr>
      <vt:lpstr>MeBot at MIT Media Lab</vt:lpstr>
      <vt:lpstr>Robots in...</vt:lpstr>
      <vt:lpstr>Robots in...</vt:lpstr>
      <vt:lpstr>Kismet</vt:lpstr>
      <vt:lpstr>Kismet’s features were made so that he could interact with humans naturally.  </vt:lpstr>
      <vt:lpstr>To build one..</vt:lpstr>
      <vt:lpstr>Face tracking algorithm.</vt:lpstr>
      <vt:lpstr>MATLAB implemented real time face tracking</vt:lpstr>
      <vt:lpstr>Speech recognition</vt:lpstr>
      <vt:lpstr>RGB gesture detection</vt:lpstr>
      <vt:lpstr>Facial Expression detection</vt:lpstr>
      <vt:lpstr>Conclusion 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RISE OF PERSONAL ROBOTS IN OUR LIVES  The Robots Are About People</dc:title>
  <dc:creator>mayur</dc:creator>
  <cp:lastModifiedBy>mayur</cp:lastModifiedBy>
  <cp:revision>46</cp:revision>
  <dcterms:created xsi:type="dcterms:W3CDTF">2013-10-11T15:28:06Z</dcterms:created>
  <dcterms:modified xsi:type="dcterms:W3CDTF">2013-10-12T06:21:19Z</dcterms:modified>
</cp:coreProperties>
</file>